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0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059" r:id="rId218"/>
    <p:sldId id="1060" r:id="rId219"/>
    <p:sldId id="576" r:id="rId220"/>
    <p:sldId id="824" r:id="rId221"/>
    <p:sldId id="577" r:id="rId222"/>
    <p:sldId id="1335" r:id="rId223"/>
    <p:sldId id="1336" r:id="rId224"/>
    <p:sldId id="625" r:id="rId225"/>
    <p:sldId id="1150" r:id="rId226"/>
    <p:sldId id="1240" r:id="rId227"/>
    <p:sldId id="1152" r:id="rId228"/>
    <p:sldId id="1153" r:id="rId229"/>
    <p:sldId id="402" r:id="rId230"/>
    <p:sldId id="403" r:id="rId231"/>
    <p:sldId id="404" r:id="rId232"/>
    <p:sldId id="421" r:id="rId233"/>
    <p:sldId id="564" r:id="rId234"/>
    <p:sldId id="1364" r:id="rId235"/>
    <p:sldId id="820" r:id="rId236"/>
    <p:sldId id="798" r:id="rId237"/>
    <p:sldId id="1215" r:id="rId238"/>
    <p:sldId id="1212" r:id="rId239"/>
    <p:sldId id="1213" r:id="rId240"/>
    <p:sldId id="1210" r:id="rId241"/>
    <p:sldId id="1151" r:id="rId242"/>
    <p:sldId id="443" r:id="rId243"/>
    <p:sldId id="445" r:id="rId244"/>
    <p:sldId id="446" r:id="rId245"/>
    <p:sldId id="1283" r:id="rId246"/>
    <p:sldId id="440" r:id="rId247"/>
    <p:sldId id="570" r:id="rId248"/>
    <p:sldId id="453" r:id="rId249"/>
    <p:sldId id="574" r:id="rId250"/>
    <p:sldId id="1165" r:id="rId251"/>
    <p:sldId id="1166" r:id="rId252"/>
    <p:sldId id="587" r:id="rId253"/>
    <p:sldId id="675" r:id="rId254"/>
    <p:sldId id="588" r:id="rId255"/>
    <p:sldId id="856" r:id="rId256"/>
    <p:sldId id="857" r:id="rId257"/>
    <p:sldId id="706" r:id="rId258"/>
    <p:sldId id="589" r:id="rId259"/>
    <p:sldId id="707" r:id="rId260"/>
    <p:sldId id="815" r:id="rId261"/>
    <p:sldId id="1410" r:id="rId262"/>
    <p:sldId id="979" r:id="rId263"/>
    <p:sldId id="982" r:id="rId264"/>
    <p:sldId id="709" r:id="rId265"/>
    <p:sldId id="594" r:id="rId266"/>
    <p:sldId id="336" r:id="rId267"/>
    <p:sldId id="337" r:id="rId268"/>
    <p:sldId id="748" r:id="rId269"/>
    <p:sldId id="1034" r:id="rId270"/>
    <p:sldId id="508" r:id="rId271"/>
    <p:sldId id="622" r:id="rId272"/>
    <p:sldId id="1194" r:id="rId273"/>
    <p:sldId id="989" r:id="rId274"/>
    <p:sldId id="1228" r:id="rId275"/>
    <p:sldId id="987" r:id="rId276"/>
    <p:sldId id="623" r:id="rId277"/>
    <p:sldId id="1035" r:id="rId278"/>
    <p:sldId id="1196" r:id="rId279"/>
    <p:sldId id="990" r:id="rId280"/>
    <p:sldId id="991" r:id="rId281"/>
    <p:sldId id="1224" r:id="rId282"/>
    <p:sldId id="627" r:id="rId283"/>
    <p:sldId id="628" r:id="rId284"/>
    <p:sldId id="1036" r:id="rId285"/>
    <p:sldId id="626" r:id="rId286"/>
    <p:sldId id="992" r:id="rId287"/>
    <p:sldId id="1037" r:id="rId288"/>
    <p:sldId id="629" r:id="rId289"/>
    <p:sldId id="1274" r:id="rId290"/>
    <p:sldId id="1038" r:id="rId291"/>
    <p:sldId id="630" r:id="rId292"/>
    <p:sldId id="1039" r:id="rId293"/>
    <p:sldId id="1082" r:id="rId294"/>
    <p:sldId id="1197" r:id="rId295"/>
    <p:sldId id="818" r:id="rId296"/>
    <p:sldId id="1199" r:id="rId297"/>
    <p:sldId id="1081" r:id="rId298"/>
    <p:sldId id="631" r:id="rId299"/>
    <p:sldId id="993" r:id="rId300"/>
    <p:sldId id="1083" r:id="rId301"/>
    <p:sldId id="1198" r:id="rId302"/>
    <p:sldId id="913" r:id="rId303"/>
    <p:sldId id="1200" r:id="rId304"/>
    <p:sldId id="1085" r:id="rId305"/>
    <p:sldId id="1201" r:id="rId306"/>
    <p:sldId id="994" r:id="rId307"/>
    <p:sldId id="1272" r:id="rId308"/>
    <p:sldId id="1084" r:id="rId309"/>
    <p:sldId id="751" r:id="rId310"/>
    <p:sldId id="352" r:id="rId311"/>
    <p:sldId id="1275" r:id="rId312"/>
    <p:sldId id="633" r:id="rId313"/>
    <p:sldId id="521" r:id="rId314"/>
    <p:sldId id="1337" r:id="rId315"/>
    <p:sldId id="1160" r:id="rId316"/>
    <p:sldId id="1340" r:id="rId317"/>
    <p:sldId id="1352" r:id="rId318"/>
    <p:sldId id="368" r:id="rId319"/>
    <p:sldId id="636" r:id="rId320"/>
    <p:sldId id="663" r:id="rId321"/>
    <p:sldId id="664" r:id="rId322"/>
    <p:sldId id="637" r:id="rId323"/>
    <p:sldId id="638" r:id="rId324"/>
    <p:sldId id="712" r:id="rId325"/>
    <p:sldId id="713" r:id="rId326"/>
    <p:sldId id="714" r:id="rId327"/>
    <p:sldId id="836" r:id="rId328"/>
    <p:sldId id="837" r:id="rId329"/>
    <p:sldId id="342" r:id="rId330"/>
    <p:sldId id="1067" r:id="rId331"/>
    <p:sldId id="1473" r:id="rId332"/>
    <p:sldId id="1343" r:id="rId333"/>
    <p:sldId id="1068" r:id="rId334"/>
    <p:sldId id="727" r:id="rId335"/>
    <p:sldId id="728" r:id="rId336"/>
    <p:sldId id="781" r:id="rId337"/>
    <p:sldId id="1007" r:id="rId338"/>
    <p:sldId id="730" r:id="rId339"/>
    <p:sldId id="1264" r:id="rId340"/>
    <p:sldId id="1448" r:id="rId341"/>
    <p:sldId id="1449" r:id="rId342"/>
    <p:sldId id="1450" r:id="rId343"/>
    <p:sldId id="1157" r:id="rId344"/>
    <p:sldId id="1158" r:id="rId345"/>
    <p:sldId id="775" r:id="rId346"/>
    <p:sldId id="354" r:id="rId347"/>
    <p:sldId id="735" r:id="rId348"/>
    <p:sldId id="738" r:id="rId349"/>
    <p:sldId id="774" r:id="rId350"/>
    <p:sldId id="1453" r:id="rId351"/>
    <p:sldId id="737" r:id="rId352"/>
    <p:sldId id="740" r:id="rId353"/>
    <p:sldId id="683" r:id="rId354"/>
    <p:sldId id="684" r:id="rId355"/>
    <p:sldId id="682" r:id="rId356"/>
    <p:sldId id="1405" r:id="rId357"/>
    <p:sldId id="1434" r:id="rId358"/>
    <p:sldId id="1432" r:id="rId359"/>
    <p:sldId id="1385" r:id="rId360"/>
    <p:sldId id="1433" r:id="rId361"/>
    <p:sldId id="1438" r:id="rId362"/>
    <p:sldId id="1439" r:id="rId363"/>
    <p:sldId id="1440" r:id="rId364"/>
    <p:sldId id="1431" r:id="rId365"/>
    <p:sldId id="1436" r:id="rId366"/>
    <p:sldId id="968" r:id="rId367"/>
    <p:sldId id="969" r:id="rId368"/>
    <p:sldId id="609" r:id="rId369"/>
    <p:sldId id="610" r:id="rId370"/>
    <p:sldId id="703" r:id="rId371"/>
    <p:sldId id="611" r:id="rId372"/>
    <p:sldId id="612" r:id="rId373"/>
    <p:sldId id="704" r:id="rId374"/>
    <p:sldId id="613" r:id="rId375"/>
    <p:sldId id="705" r:id="rId376"/>
    <p:sldId id="614" r:id="rId377"/>
    <p:sldId id="1045" r:id="rId378"/>
    <p:sldId id="1382" r:id="rId379"/>
    <p:sldId id="1492" r:id="rId380"/>
    <p:sldId id="986" r:id="rId381"/>
    <p:sldId id="427" r:id="rId382"/>
    <p:sldId id="689" r:id="rId383"/>
    <p:sldId id="731" r:id="rId384"/>
    <p:sldId id="732" r:id="rId385"/>
    <p:sldId id="758" r:id="rId386"/>
    <p:sldId id="759" r:id="rId387"/>
    <p:sldId id="1417" r:id="rId388"/>
    <p:sldId id="916" r:id="rId389"/>
    <p:sldId id="917" r:id="rId390"/>
    <p:sldId id="840" r:id="rId391"/>
    <p:sldId id="841" r:id="rId392"/>
    <p:sldId id="939" r:id="rId393"/>
    <p:sldId id="766" r:id="rId394"/>
    <p:sldId id="767" r:id="rId395"/>
    <p:sldId id="776" r:id="rId396"/>
    <p:sldId id="752" r:id="rId397"/>
    <p:sldId id="753" r:id="rId398"/>
    <p:sldId id="764" r:id="rId399"/>
    <p:sldId id="765" r:id="rId400"/>
    <p:sldId id="1472" r:id="rId401"/>
    <p:sldId id="874" r:id="rId402"/>
    <p:sldId id="946" r:id="rId403"/>
    <p:sldId id="943" r:id="rId404"/>
    <p:sldId id="755" r:id="rId405"/>
    <p:sldId id="754" r:id="rId406"/>
    <p:sldId id="670" r:id="rId407"/>
    <p:sldId id="1347" r:id="rId408"/>
    <p:sldId id="777" r:id="rId409"/>
    <p:sldId id="762" r:id="rId410"/>
    <p:sldId id="763" r:id="rId411"/>
    <p:sldId id="769" r:id="rId412"/>
    <p:sldId id="1398" r:id="rId413"/>
    <p:sldId id="770" r:id="rId414"/>
    <p:sldId id="873" r:id="rId415"/>
    <p:sldId id="875" r:id="rId416"/>
    <p:sldId id="1469" r:id="rId417"/>
    <p:sldId id="1412" r:id="rId418"/>
    <p:sldId id="583" r:id="rId419"/>
    <p:sldId id="584" r:id="rId420"/>
    <p:sldId id="585" r:id="rId421"/>
    <p:sldId id="1069" r:id="rId422"/>
    <p:sldId id="1442" r:id="rId423"/>
    <p:sldId id="952" r:id="rId424"/>
    <p:sldId id="1348" r:id="rId425"/>
    <p:sldId id="1349" r:id="rId426"/>
    <p:sldId id="1396" r:id="rId427"/>
    <p:sldId id="1397" r:id="rId428"/>
    <p:sldId id="1350" r:id="rId429"/>
    <p:sldId id="761" r:id="rId430"/>
    <p:sldId id="1404" r:id="rId431"/>
    <p:sldId id="861" r:id="rId432"/>
    <p:sldId id="862" r:id="rId433"/>
    <p:sldId id="756" r:id="rId434"/>
    <p:sldId id="771" r:id="rId435"/>
    <p:sldId id="876" r:id="rId436"/>
    <p:sldId id="1471" r:id="rId437"/>
    <p:sldId id="1393" r:id="rId438"/>
    <p:sldId id="1389" r:id="rId439"/>
    <p:sldId id="1457" r:id="rId440"/>
    <p:sldId id="1458" r:id="rId441"/>
    <p:sldId id="1459" r:id="rId442"/>
    <p:sldId id="1428" r:id="rId443"/>
    <p:sldId id="778" r:id="rId444"/>
    <p:sldId id="779" r:id="rId445"/>
    <p:sldId id="834" r:id="rId446"/>
    <p:sldId id="780" r:id="rId447"/>
    <p:sldId id="833" r:id="rId448"/>
    <p:sldId id="783" r:id="rId449"/>
    <p:sldId id="880" r:id="rId450"/>
    <p:sldId id="881" r:id="rId451"/>
    <p:sldId id="879" r:id="rId452"/>
    <p:sldId id="866" r:id="rId453"/>
    <p:sldId id="1341" r:id="rId454"/>
    <p:sldId id="1390" r:id="rId455"/>
    <p:sldId id="1391" r:id="rId456"/>
    <p:sldId id="878" r:id="rId457"/>
    <p:sldId id="867" r:id="rId458"/>
    <p:sldId id="868" r:id="rId459"/>
    <p:sldId id="870" r:id="rId460"/>
    <p:sldId id="1241" r:id="rId461"/>
    <p:sldId id="1411" r:id="rId462"/>
    <p:sldId id="869" r:id="rId463"/>
    <p:sldId id="1342" r:id="rId464"/>
    <p:sldId id="1367" r:id="rId465"/>
    <p:sldId id="1377" r:id="rId466"/>
    <p:sldId id="1379" r:id="rId467"/>
    <p:sldId id="1368" r:id="rId468"/>
    <p:sldId id="1369" r:id="rId469"/>
    <p:sldId id="1380" r:id="rId470"/>
    <p:sldId id="1381" r:id="rId471"/>
    <p:sldId id="1370" r:id="rId472"/>
    <p:sldId id="1371" r:id="rId473"/>
    <p:sldId id="1372" r:id="rId474"/>
    <p:sldId id="1373" r:id="rId475"/>
    <p:sldId id="1374" r:id="rId476"/>
    <p:sldId id="1375" r:id="rId477"/>
    <p:sldId id="1033" r:id="rId478"/>
    <p:sldId id="1021" r:id="rId479"/>
    <p:sldId id="1022" r:id="rId480"/>
    <p:sldId id="1023" r:id="rId481"/>
    <p:sldId id="1024" r:id="rId482"/>
    <p:sldId id="1025" r:id="rId483"/>
    <p:sldId id="1027" r:id="rId484"/>
    <p:sldId id="1028" r:id="rId485"/>
    <p:sldId id="1029" r:id="rId486"/>
    <p:sldId id="1030" r:id="rId487"/>
    <p:sldId id="1032" r:id="rId488"/>
    <p:sldId id="1031" r:id="rId489"/>
    <p:sldId id="885" r:id="rId490"/>
    <p:sldId id="1074" r:id="rId491"/>
    <p:sldId id="976" r:id="rId492"/>
    <p:sldId id="933" r:id="rId493"/>
    <p:sldId id="954" r:id="rId494"/>
    <p:sldId id="788" r:id="rId495"/>
    <p:sldId id="1502" r:id="rId496"/>
    <p:sldId id="1456" r:id="rId497"/>
    <p:sldId id="1489" r:id="rId498"/>
    <p:sldId id="1503" r:id="rId499"/>
    <p:sldId id="1493" r:id="rId500"/>
    <p:sldId id="1495" r:id="rId5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notesMaster" Target="notesMasters/notesMaster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25-03-2023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3/25/2023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3/25/2023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2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4.png"/></Relationships>
</file>

<file path=ppt/slides/_rels/slide3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3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1446183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897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152042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a:t>
            </a:r>
            <a:r>
              <a:rPr lang="en-IN">
                <a:latin typeface="Palatino Linotype" panose="02040502050505030304" pitchFamily="18" charset="0"/>
                <a:cs typeface="Arial" panose="020B0604020202020204" pitchFamily="34" charset="0"/>
              </a:rPr>
              <a:t>of NULL.</a:t>
            </a:r>
            <a:endParaRPr lang="en-IN" dirty="0">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0498546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917796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sp>
        <p:nvSpPr>
          <p:cNvPr id="9" name="Rectangle 8"/>
          <p:cNvSpPr/>
          <p:nvPr/>
        </p:nvSpPr>
        <p:spPr>
          <a:xfrm>
            <a:off x="335360" y="4005064"/>
            <a:ext cx="11665296" cy="95410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354217"/>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A8B41668-9F38-222D-B313-64E57DE751E7}"/>
              </a:ext>
            </a:extLst>
          </p:cNvPr>
          <p:cNvSpPr/>
          <p:nvPr/>
        </p:nvSpPr>
        <p:spPr>
          <a:xfrm>
            <a:off x="108000" y="2711822"/>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7" name="Rectangle 6">
            <a:extLst>
              <a:ext uri="{FF2B5EF4-FFF2-40B4-BE49-F238E27FC236}">
                <a16:creationId xmlns:a16="http://schemas.microsoft.com/office/drawing/2014/main" id="{C26CD33B-AE98-E5D7-6393-90EEEF1374C6}"/>
              </a:ext>
            </a:extLst>
          </p:cNvPr>
          <p:cNvSpPr/>
          <p:nvPr/>
        </p:nvSpPr>
        <p:spPr>
          <a:xfrm>
            <a:off x="119336" y="4079974"/>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p:txBody>
      </p:sp>
      <p:sp>
        <p:nvSpPr>
          <p:cNvPr id="8" name="Rectangle 7">
            <a:extLst>
              <a:ext uri="{FF2B5EF4-FFF2-40B4-BE49-F238E27FC236}">
                <a16:creationId xmlns:a16="http://schemas.microsoft.com/office/drawing/2014/main" id="{87E5E329-358B-A41B-D9CB-97CE16DC92CE}"/>
              </a:ext>
            </a:extLst>
          </p:cNvPr>
          <p:cNvSpPr/>
          <p:nvPr/>
        </p:nvSpPr>
        <p:spPr>
          <a:xfrm>
            <a:off x="119336" y="5448126"/>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p:txBody>
      </p:sp>
      <p:cxnSp>
        <p:nvCxnSpPr>
          <p:cNvPr id="10" name="Straight Connector 9">
            <a:extLst>
              <a:ext uri="{FF2B5EF4-FFF2-40B4-BE49-F238E27FC236}">
                <a16:creationId xmlns:a16="http://schemas.microsoft.com/office/drawing/2014/main" id="{E324D97C-A7AF-5928-C671-170B644EEF7B}"/>
              </a:ext>
            </a:extLst>
          </p:cNvPr>
          <p:cNvCxnSpPr/>
          <p:nvPr/>
        </p:nvCxnSpPr>
        <p:spPr>
          <a:xfrm>
            <a:off x="119336" y="2492896"/>
            <a:ext cx="11593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5AB1A-714C-9C99-7029-87A2E04422DA}"/>
              </a:ext>
            </a:extLst>
          </p:cNvPr>
          <p:cNvCxnSpPr/>
          <p:nvPr/>
        </p:nvCxnSpPr>
        <p:spPr>
          <a:xfrm>
            <a:off x="119336" y="4005064"/>
            <a:ext cx="11593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127090-9129-2CE3-F598-A42F03F4665D}"/>
              </a:ext>
            </a:extLst>
          </p:cNvPr>
          <p:cNvCxnSpPr/>
          <p:nvPr/>
        </p:nvCxnSpPr>
        <p:spPr>
          <a:xfrm>
            <a:off x="119336" y="5301208"/>
            <a:ext cx="115932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47732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Tree>
    <p:extLst>
      <p:ext uri="{BB962C8B-B14F-4D97-AF65-F5344CB8AC3E}">
        <p14:creationId xmlns:p14="http://schemas.microsoft.com/office/powerpoint/2010/main" val="63361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48771</TotalTime>
  <Words>50666</Words>
  <Application>Microsoft Office PowerPoint</Application>
  <PresentationFormat>Widescreen</PresentationFormat>
  <Paragraphs>6194</Paragraphs>
  <Slides>500</Slides>
  <Notes>27</Notes>
  <HiddenSlides>67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500</vt:i4>
      </vt:variant>
    </vt:vector>
  </HeadingPairs>
  <TitlesOfParts>
    <vt:vector size="533"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inherit</vt:lpstr>
      <vt:lpstr>inter-regular</vt:lpstr>
      <vt:lpstr>Liberation Mono</vt:lpstr>
      <vt:lpstr>NexusSans</vt:lpstr>
      <vt:lpstr>open sans</vt:lpstr>
      <vt:lpstr>open sans</vt:lpstr>
      <vt:lpstr>Open Sans Light</vt:lpstr>
      <vt:lpstr>Palatino Linotype</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10878</cp:revision>
  <dcterms:created xsi:type="dcterms:W3CDTF">2015-10-09T06:09:34Z</dcterms:created>
  <dcterms:modified xsi:type="dcterms:W3CDTF">2023-03-25T09:28:05Z</dcterms:modified>
</cp:coreProperties>
</file>